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36999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www.tsnn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Opportunity Recognition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Chapter 6 Section 2 - What Is a Business Opportunity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What is a Business Opportunity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/>
              <a:t>Business Opportunity </a:t>
            </a:r>
            <a:r>
              <a:rPr lang="en" sz="2400"/>
              <a:t>-</a:t>
            </a:r>
            <a:r>
              <a:rPr lang="en" sz="1800"/>
              <a:t> is a consumer need or want that can potentially be met by a new business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2400" b="1"/>
              <a:t>Need</a:t>
            </a:r>
            <a:r>
              <a:rPr lang="en" sz="2400"/>
              <a:t> - </a:t>
            </a:r>
            <a:r>
              <a:rPr lang="en" sz="1800"/>
              <a:t>something that people must have to survive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	Example: water, food, clothing, shelter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 b="1"/>
              <a:t>Want</a:t>
            </a:r>
            <a:r>
              <a:rPr lang="en" sz="2400"/>
              <a:t> - </a:t>
            </a:r>
            <a:r>
              <a:rPr lang="en" sz="1800"/>
              <a:t>a product or service that people desire</a:t>
            </a:r>
          </a:p>
          <a:p>
            <a:pPr algn="ctr">
              <a:spcBef>
                <a:spcPts val="0"/>
              </a:spcBef>
              <a:buNone/>
            </a:pPr>
            <a:r>
              <a:rPr lang="en" sz="1800"/>
              <a:t>Example: Brand name shoes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What is a Business Opportunity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3683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IDEAS vs. OPPORTUNITIES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Not every business idea is a good business opportunity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Example: Restaurant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Five questions to ask yourself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1.) Does the idea fill a need or want that’s not currently being met?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2.) Will the idea work in the location or in the way that you plan to sell it?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3.) Can you put the idea into action within a reasonable amount of time?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	</a:t>
            </a:r>
            <a:r>
              <a:rPr lang="en" sz="1400" b="1"/>
              <a:t>Window of Opportunity</a:t>
            </a:r>
            <a:r>
              <a:rPr lang="en" sz="1400"/>
              <a:t> - the period of time you have to act before the opp. is lost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4.) Do you have the resources and skills to create the business?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5.) Can you provide the product or service at a price that will attract customers?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What is a Business Opportunity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/>
              <a:t>Sources of Opportunity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Problems - want to solve a problem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Changes - change often produces needs or wants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New Discoveries - inventions/hobbies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Existing Products and Services - </a:t>
            </a:r>
            <a:r>
              <a:rPr lang="en" sz="1400"/>
              <a:t>get ideas from current products &amp; services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Unique Knowledge - uncommon knowledge or one-of-a-kind experience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What is a Business Opportunity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 to Look for Opportunities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Newspaper and Magazines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Business and Governmental Agencies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Trade Resources</a:t>
            </a:r>
          </a:p>
          <a:p>
            <a:pPr marL="914400" lvl="0" indent="0" rtl="0">
              <a:spcBef>
                <a:spcPts val="0"/>
              </a:spcBef>
              <a:buNone/>
            </a:pPr>
            <a:r>
              <a:rPr lang="en" sz="1800" b="1"/>
              <a:t>Trade Show</a:t>
            </a:r>
            <a:r>
              <a:rPr lang="en" sz="1800"/>
              <a:t> - a convention where related businesses come to    promote their products or services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World Wide Web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What is a Business Opportunity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Thinking Creatively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</a:t>
            </a:r>
            <a:r>
              <a:rPr lang="en" sz="1800" b="1"/>
              <a:t>Creative Thinking</a:t>
            </a:r>
            <a:r>
              <a:rPr lang="en" sz="1800"/>
              <a:t> - thought process that involves looking at a situation or object in new ways         </a:t>
            </a:r>
            <a:r>
              <a:rPr lang="en" sz="1800" b="1" i="1" u="sng"/>
              <a:t> Lateral Thinking</a:t>
            </a:r>
          </a:p>
          <a:p>
            <a:pPr lvl="0" algn="ctr" rtl="0">
              <a:spcBef>
                <a:spcPts val="0"/>
              </a:spcBef>
              <a:buNone/>
            </a:pPr>
            <a:endParaRPr sz="1800"/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“Think outside the box”</a:t>
            </a:r>
          </a:p>
          <a:p>
            <a:pPr lvl="0" algn="ctr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</a:t>
            </a:r>
            <a:r>
              <a:rPr lang="en" sz="1800" b="1"/>
              <a:t>Critical Thinking</a:t>
            </a:r>
            <a:r>
              <a:rPr lang="en" sz="1800"/>
              <a:t> - refers to a logical thought process that involves analyzing and evaluating a situation or object           </a:t>
            </a:r>
            <a:r>
              <a:rPr lang="en" sz="1800" b="1" i="1" u="sng"/>
              <a:t>Vertical Thinking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What is a Business Opportunity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Creative Thinking Techniques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Challenge the Usual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Think Backward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Be Flexible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Judge Later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Draw Idea Maps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In-Class Activity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The Trade Show News Network,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www.tsnn.com</a:t>
            </a:r>
            <a:r>
              <a:rPr lang="en" sz="1800"/>
              <a:t> is a leading online resource for trade shows, with a database of over 15,000 events.  To use it requires completing an online registration form, it’s free!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Select at least one trade show in which you would be interested.  Create a short presentation using any presentation application/software like MS Powerpoint, Google Drive, Prezi etc.  Make sure you include any cost, any requirements such as membership in an association or a particular type of work, the location, the number of exhibits, any type of workshop, and duration of the show etc.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On-screen Show (16:9)</PresentationFormat>
  <Paragraphs>59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modern</vt:lpstr>
      <vt:lpstr>Opportunity Recognition</vt:lpstr>
      <vt:lpstr>What is a Business Opportunity</vt:lpstr>
      <vt:lpstr>What is a Business Opportunity</vt:lpstr>
      <vt:lpstr>What is a Business Opportunity</vt:lpstr>
      <vt:lpstr>What is a Business Opportunity</vt:lpstr>
      <vt:lpstr>What is a Business Opportunity</vt:lpstr>
      <vt:lpstr>What is a Business Opportunity</vt:lpstr>
      <vt:lpstr>In-Class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Opportunity Recognition</dc:title>
  <dc:creator>Zucchero, Lauren</dc:creator>
  <cp:lastModifiedBy>Chicago Public Schools</cp:lastModifiedBy>
  <cp:revision>1</cp:revision>
  <dcterms:modified xsi:type="dcterms:W3CDTF">2015-02-03T14:08:39Z</dcterms:modified>
</cp:coreProperties>
</file>