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6590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Entrepreneurship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Estimating Sales - Chapter 9.2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Expenses Related to Sales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Sales quota</a:t>
            </a:r>
            <a:r>
              <a:rPr lang="en" sz="1800"/>
              <a:t> - is a target amount of sales per month or quarter that a salesperson is expected to achieve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Sq’s are one way of evaluating a salesperson’s work performance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Sales territory - is the specified geographical area for which a salesperson is responsible, such as a city, county, state, or region.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Sales Forecast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Sales Forecast </a:t>
            </a:r>
            <a:r>
              <a:rPr lang="en" sz="1800"/>
              <a:t>- will be a key part of your company’s financial planning process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A forecast accounts for such factors: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	Current economy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	Sales trends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	Company goals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/>
              <a:t>	Competition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Sales Forecast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1.) Analyzing current conditions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Market Research and SWOT analysis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 2.) Reviewing past sales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You can use past sales to project future sales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Sales show seasonal variations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ex: snow boots and bathing suits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3.) Making educated predictions about the future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Is there something in the future that could cause a change in your future sales?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Sales Forecasting Techniques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There are many methods for estimating sales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More than one technique is used to help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Common Forecasting Techniques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Full Capacity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Observational Data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Industry Standard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Industry/Seasonal Cycles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Market Share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Proportional Scaling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Sales Forecasting Techniques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Full Capacity - simple, you forecast selling as many products as you can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			Ex: candles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Observational Data - observation of competitors’ customers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			Ex: restaurant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Industry Standards - proper sales forecast you will need to know how sales are estimated in your industry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					Ex: Retail store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Sales Forecasting Techniques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Industry/Seasonal Cycles - </a:t>
            </a:r>
            <a:r>
              <a:rPr lang="en" sz="1400"/>
              <a:t>sales cycles, particular buying phases that apply to your industry.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		Ex: Florist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Market Share - when your goods are sold via Internet or catalog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</a:t>
            </a:r>
            <a:r>
              <a:rPr lang="en" sz="1400"/>
              <a:t># of customers    x   # of purchases per year     x    average amount of each purchase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Proportional Scaling - </a:t>
            </a:r>
            <a:r>
              <a:rPr lang="en" sz="1400"/>
              <a:t>estimate the quantity you think you are going to sell within 6 months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	Sales per day by the # of days in the month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			Gradually scale up or down your sales for months 7 through 12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Estimating Sales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You need to plan for your sales force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Sales Force Planning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What selling methods do you plan to use?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Who do you need in your sales force?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How much and what type of training do you need for your sales force?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How large a sales budget do you need so you can pay your sales force?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/>
              <a:t>What estimated amount of sales can you expect the sales force to achieve?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External Selling Methods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External sales</a:t>
            </a:r>
            <a:r>
              <a:rPr lang="en" sz="1800"/>
              <a:t> - are obtained by hiring another company to do the selling for you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By using this approach, you can have a large sales force without hiring employees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Potentially sell more over a larger geographical area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External Selling Methods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Sales Agents</a:t>
            </a:r>
            <a:r>
              <a:rPr lang="en" sz="1800"/>
              <a:t> - external salespeople that are contracted by your business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Sales Agents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Typically are not paid for their work until after you receive payment from your customers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Normally pay for their own expenses ex: travel, office, telephone etc.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External Selling Methods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Disadvantages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Little control over sales force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Difficult with following up with your customers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Hard to develop long-lasting relationships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Conflict of Interest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Internal Selling Methods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Internal Sales</a:t>
            </a:r>
            <a:r>
              <a:rPr lang="en" sz="1800"/>
              <a:t> - are obtained by you or your employees who sell your products or services exclusively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This method gives you the most control over all aspects of the sales process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Internal salespeople are referred to as direct sales force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Internal Selling Methods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Disadvantages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Company has to pay the costs related to selling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Paying your sales team for work and expenses before receiving sales income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Roles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Order Getting</a:t>
            </a:r>
            <a:r>
              <a:rPr lang="en" sz="1800"/>
              <a:t> - a sales role in which the primary responsibilities are finding prospects, presenting the product or service, and helping to close sales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Order Taking</a:t>
            </a:r>
            <a:r>
              <a:rPr lang="en" sz="1800"/>
              <a:t> - a sales role in which the primary responsibility is recording and processing orders from customers who seek out your product or service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 b="1"/>
              <a:t>Sales Support</a:t>
            </a:r>
            <a:r>
              <a:rPr lang="en" sz="1800"/>
              <a:t> - involve assisting others with selling activities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Expenses Related to Sales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Wages: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Salary Only</a:t>
            </a:r>
            <a:r>
              <a:rPr lang="en" sz="1800"/>
              <a:t> - a fixed amount of money that an employee is paid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Commission Only</a:t>
            </a:r>
            <a:r>
              <a:rPr lang="en" sz="1800"/>
              <a:t> - is an amount paid based on the volume of products or services that a salesperson sells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Disadvantages:</a:t>
            </a:r>
            <a:r>
              <a:rPr lang="en" sz="1800"/>
              <a:t> hard to keep experienced salespeople, budgeting personal finances, difficulty getting loans or credit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 b="1"/>
              <a:t>Base Salary Plus Commision</a:t>
            </a:r>
            <a:r>
              <a:rPr lang="en" sz="1800"/>
              <a:t> - paid with a combination of salary and commision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On-screen Show (16:9)</PresentationFormat>
  <Paragraphs>109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modern</vt:lpstr>
      <vt:lpstr>Entrepreneurship</vt:lpstr>
      <vt:lpstr>Estimating Sales</vt:lpstr>
      <vt:lpstr>External Selling Methods</vt:lpstr>
      <vt:lpstr>External Selling Methods</vt:lpstr>
      <vt:lpstr>External Selling Methods</vt:lpstr>
      <vt:lpstr>Internal Selling Methods</vt:lpstr>
      <vt:lpstr>Internal Selling Methods</vt:lpstr>
      <vt:lpstr>Types of Roles</vt:lpstr>
      <vt:lpstr>Expenses Related to Sales</vt:lpstr>
      <vt:lpstr>Expenses Related to Sales</vt:lpstr>
      <vt:lpstr>Sales Forecast</vt:lpstr>
      <vt:lpstr>Sales Forecast</vt:lpstr>
      <vt:lpstr>Sales Forecasting Techniques</vt:lpstr>
      <vt:lpstr>Sales Forecasting Techniques</vt:lpstr>
      <vt:lpstr>Sales Forecasting Techniques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Zucchero, Lauren</dc:creator>
  <cp:lastModifiedBy>Chicago Public Schools</cp:lastModifiedBy>
  <cp:revision>1</cp:revision>
  <dcterms:modified xsi:type="dcterms:W3CDTF">2015-05-05T13:04:18Z</dcterms:modified>
</cp:coreProperties>
</file>