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32351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Economic Systems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Chapter 1 Section 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Traditional Economy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*Goods and services are produced the way it has always been done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*Used in countries that are less developed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*Countries are not participating in the global market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*Answers to the three economic questions are established by traditions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*Countries consume most of what they produce and sell or trade the rest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Mixed Economies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*Combines elements of the command and market economies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*Most nations of the world can be classified as mixed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*Soviet Union and China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*As traditional economies develop the adopt mixed economies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Bell Ringer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What are the three Economic Resources?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Three Economic Questions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1.)What goods and services will be produced?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2.)How will the goods and services be produced?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3.)What needs and wants will be satisfied with the goods and services produced?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to Produce?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*Nations differ in the type and amount of resources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*A nation will use its natural resources to determine what can be produced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*Nations can also decide to trade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Produce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*Nations must decide what combination of resources will best suit their needs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*Economic resources can be combined in different ways to produce similar goods and services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Economic Systems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Economic System</a:t>
            </a:r>
            <a:r>
              <a:rPr lang="en"/>
              <a:t> - The type of system is based on how much the government is involved in the marketplace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	*A nation’s plan for answering the three 		 economic questions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Command Economy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*</a:t>
            </a:r>
            <a:r>
              <a:rPr lang="en" sz="2400"/>
              <a:t>Resources are owned and controlled by the government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*Government decides what and how goods are produced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*Government decides how goods will be distributed 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*Personal economic freedom is limited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Market Economy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*Resources are owned and controlled by the people of the country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*Economic questions are answered by individuals through buying and selling of goods and services in the marketplace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*Marketplace is anywhere that goods and services exchange hands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Market Economy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*No one directs consumers to make a particular purchase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*The government has limited involvement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*Consumers and businesses make decisions based on their own self interest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*When consumers buy products they send a message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On-screen Show (16:9)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khaki</vt:lpstr>
      <vt:lpstr>Economic Systems</vt:lpstr>
      <vt:lpstr>Bell Ringer</vt:lpstr>
      <vt:lpstr>Three Economic Questions</vt:lpstr>
      <vt:lpstr>What to Produce?</vt:lpstr>
      <vt:lpstr>How to Produce</vt:lpstr>
      <vt:lpstr>Types of Economic Systems</vt:lpstr>
      <vt:lpstr>Command Economy</vt:lpstr>
      <vt:lpstr>Market Economy</vt:lpstr>
      <vt:lpstr>Market Economy</vt:lpstr>
      <vt:lpstr>Traditional Economy</vt:lpstr>
      <vt:lpstr>Mixed Economies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Systems</dc:title>
  <dc:creator>Zucchero, Lauren</dc:creator>
  <cp:lastModifiedBy>Chicago Public Schools</cp:lastModifiedBy>
  <cp:revision>1</cp:revision>
  <dcterms:modified xsi:type="dcterms:W3CDTF">2015-01-22T13:17:14Z</dcterms:modified>
</cp:coreProperties>
</file>