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15123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Entrepreneurship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Chapter 9 - Selling Your Product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Selling Your Product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Sales Force - is another term for salespeople or sales representatives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Company employees who are directly involved in the process of selling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Personal selling has several advantages over other types of promotion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Helps Build Personal Relationships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Allows for Customized Communication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Selling Your Product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Characteristics of Successful Salespeople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Positive Attitude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Good Listener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Persistent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Hard Worker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Truthful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Consistent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Selling Your Product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Selling Process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sz="1800"/>
              <a:t>Finding and qualifying sales leads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Preparing for a sales call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Making the sales call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	Closing a sale and following up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Selling Your Product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Sales Lead - is a person/company that has some characteristics of your target market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Promotional Responses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Referrals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Data Mining	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	Cold Calls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Preparing for a Sales Call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Set Up an Appointment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Learn About the Prospect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Know Your Product or Service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Develop an Overall Selling Strategy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Write a Presentation Outline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Making a sales call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Closing a Sale and Following Up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On-screen Show (16:9)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modern</vt:lpstr>
      <vt:lpstr>Entrepreneurship</vt:lpstr>
      <vt:lpstr>Selling Your Product</vt:lpstr>
      <vt:lpstr>Selling Your Product</vt:lpstr>
      <vt:lpstr>Selling Your Product</vt:lpstr>
      <vt:lpstr>Selling Your Product</vt:lpstr>
      <vt:lpstr>Preparing for a Sales Call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Zucchero, Lauren</dc:creator>
  <cp:lastModifiedBy>Chicago Public Schools</cp:lastModifiedBy>
  <cp:revision>1</cp:revision>
  <dcterms:modified xsi:type="dcterms:W3CDTF">2015-05-07T12:27:02Z</dcterms:modified>
</cp:coreProperties>
</file>