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45648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Entrepreneurship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10 - Economics of One Unit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Economies of Scale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Spreading fixed expenses over as much output as possible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If you have monthly rent of $500 and you have $10,000 in monthly sales, 5% of your sales being used for rent.  If you can increase sales to $20,000, you will be paying only 2.5% of your monthly sales in rent.  Typically, as your fixed expenses per unit decrease, your profit increases.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EOU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Fixed Expense - an expense that isn’t affected by the number of items of business produces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ex: rent,Internet access, salaries and utilities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	*ongoing expenses a business must pay to be able to operate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I   SAID U ROX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Insurance, salaries, advertising, interest, depreciation, utilities, rent, other fixed expenses</a:t>
            </a:r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>
              <a:spcBef>
                <a:spcPts val="0"/>
              </a:spcBef>
              <a:buNone/>
            </a:pPr>
            <a:r>
              <a:rPr lang="en" sz="1200"/>
              <a:t>*fixed doesn’t mean the expense will never change - means only that an expense doesn’t change in response to sales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EOU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Depreciation - is an accounting method of spreading the total cost of the equipment a business buys over the number of years it will be used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Straight-line - the entrepreneur estimates how long the equipment will last and then figures what it could be sold for at the end of its business life (disposal value)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Actual cost - disposal value = total depreciation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Total depreciation/years used = depreciation expense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EOU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Manufacturer buys a $25,000 machine.  The manufacturer estimates that the business will use the machine for five years and then will sell it for an estimated $4,000 (DV).   Using the straight-line method find the depreciation expense.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Cost - dv = total depreciation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total depreciation/years used = depreciation expense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EOU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$4,200 is the depreciation expense per year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Calculate the cost per month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EOU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Variable Expenses</a:t>
            </a:r>
            <a:r>
              <a:rPr lang="en" sz="2400"/>
              <a:t> - changes based on the amount of product or service a business sells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Cost of Goods Sold (COGS):</a:t>
            </a:r>
            <a:r>
              <a:rPr lang="en" sz="2400"/>
              <a:t> cost of materials and labor to make the product or provide the service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 b="1"/>
              <a:t>Other Variable Expense:</a:t>
            </a:r>
            <a:r>
              <a:rPr lang="en" sz="2400"/>
              <a:t> expenses as commissions for salespeople, shipping and handling charges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Cost of Each Hat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Cost of Goods Sold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Cost of Hat			$6.00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Labor &amp; Materials		 </a:t>
            </a:r>
            <a:r>
              <a:rPr lang="en" sz="1800" u="sng"/>
              <a:t> 2.50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Total Cost of Goods Sold		$8.50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Other Variable Expenses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Shipping			$1.00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Handling			    </a:t>
            </a:r>
            <a:r>
              <a:rPr lang="en" sz="1800" u="sng"/>
              <a:t>.25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Total Other Variable Expenses	$1.25</a:t>
            </a:r>
          </a:p>
          <a:p>
            <a:pPr>
              <a:spcBef>
                <a:spcPts val="0"/>
              </a:spcBef>
              <a:buNone/>
            </a:pPr>
            <a:r>
              <a:rPr lang="en" sz="1800" b="1"/>
              <a:t>Total Variable Expenses	</a:t>
            </a:r>
            <a:r>
              <a:rPr lang="en" sz="1800"/>
              <a:t>					</a:t>
            </a:r>
            <a:r>
              <a:rPr lang="en" sz="1800" b="1"/>
              <a:t>$9.75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Economies of Scale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Check out the prices of paper towels at your local supermarket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 price of three </a:t>
            </a:r>
            <a:r>
              <a:rPr lang="en" sz="2400" b="1"/>
              <a:t>single</a:t>
            </a:r>
            <a:r>
              <a:rPr lang="en" sz="1800" b="1"/>
              <a:t> </a:t>
            </a:r>
            <a:r>
              <a:rPr lang="en" sz="1800"/>
              <a:t>rolls will be greater than the price of a </a:t>
            </a:r>
            <a:r>
              <a:rPr lang="en" sz="2400" b="1"/>
              <a:t>three-pack</a:t>
            </a:r>
            <a:r>
              <a:rPr lang="en" sz="1800"/>
              <a:t> of the same brand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 supermarket is offering a lower price if you purchase a larger quantity of product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Typically in business the price per unit decline as you buy larger amounts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Economies of Scale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As a business grows, it may be able to negotiate better prices from suppliers because it is purchasing larger quantities of goods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The cost reduction made possible by spreading costs over a larger volume is called an economy of scale</a:t>
            </a:r>
          </a:p>
          <a:p>
            <a:pPr marL="1828800" lvl="0" indent="457200" algn="l" rtl="0">
              <a:spcBef>
                <a:spcPts val="0"/>
              </a:spcBef>
              <a:buNone/>
            </a:pPr>
            <a:endParaRPr sz="1800"/>
          </a:p>
          <a:p>
            <a:pPr marL="914400" lvl="0" indent="457200" algn="l" rtl="0">
              <a:spcBef>
                <a:spcPts val="0"/>
              </a:spcBef>
              <a:buNone/>
            </a:pPr>
            <a:r>
              <a:rPr lang="en" sz="1400"/>
              <a:t>Spreading fixed expenses over as much output as possible</a:t>
            </a:r>
          </a:p>
          <a:p>
            <a:pPr lvl="0" algn="ctr" rtl="0">
              <a:spcBef>
                <a:spcPts val="0"/>
              </a:spcBef>
              <a:buNone/>
            </a:pPr>
            <a:endParaRPr sz="1400"/>
          </a:p>
          <a:p>
            <a:pPr lvl="0" algn="ctr" rtl="0">
              <a:spcBef>
                <a:spcPts val="0"/>
              </a:spcBef>
              <a:buNone/>
            </a:pPr>
            <a:r>
              <a:rPr lang="en" sz="1400"/>
              <a:t>	`	Getting better deals from suppliers			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(16:9)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modern</vt:lpstr>
      <vt:lpstr>Entrepreneurship</vt:lpstr>
      <vt:lpstr>EOU</vt:lpstr>
      <vt:lpstr>EOU</vt:lpstr>
      <vt:lpstr>EOU</vt:lpstr>
      <vt:lpstr>EOU</vt:lpstr>
      <vt:lpstr>EOU</vt:lpstr>
      <vt:lpstr>Cost of Each Hat</vt:lpstr>
      <vt:lpstr>Economies of Scale</vt:lpstr>
      <vt:lpstr>Economies of Scale</vt:lpstr>
      <vt:lpstr>Economies of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Zucchero, Lauren</dc:creator>
  <cp:lastModifiedBy>Chicago Public Schools</cp:lastModifiedBy>
  <cp:revision>1</cp:revision>
  <dcterms:modified xsi:type="dcterms:W3CDTF">2015-05-05T13:08:43Z</dcterms:modified>
</cp:coreProperties>
</file>